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Sarah (sm9dv)" userId="S::sm9dv@virginia.edu::9e8bfd15-d485-472e-bdd9-a28a60bbc615" providerId="AD" clId="Web-{0D204A83-B042-D5C0-FB00-3D8C43CCFC4F}"/>
    <pc:docChg chg="addSld delSld modSld">
      <pc:chgData name="McDonald, Sarah (sm9dv)" userId="S::sm9dv@virginia.edu::9e8bfd15-d485-472e-bdd9-a28a60bbc615" providerId="AD" clId="Web-{0D204A83-B042-D5C0-FB00-3D8C43CCFC4F}" dt="2019-07-25T19:30:48.368" v="31"/>
      <pc:docMkLst>
        <pc:docMk/>
      </pc:docMkLst>
      <pc:sldChg chg="addSp delSp modSp mod setBg modClrScheme chgLayout">
        <pc:chgData name="McDonald, Sarah (sm9dv)" userId="S::sm9dv@virginia.edu::9e8bfd15-d485-472e-bdd9-a28a60bbc615" providerId="AD" clId="Web-{0D204A83-B042-D5C0-FB00-3D8C43CCFC4F}" dt="2019-07-25T15:55:48.500" v="7"/>
        <pc:sldMkLst>
          <pc:docMk/>
          <pc:sldMk cId="109857222" sldId="256"/>
        </pc:sldMkLst>
        <pc:spChg chg="del">
          <ac:chgData name="McDonald, Sarah (sm9dv)" userId="S::sm9dv@virginia.edu::9e8bfd15-d485-472e-bdd9-a28a60bbc615" providerId="AD" clId="Web-{0D204A83-B042-D5C0-FB00-3D8C43CCFC4F}" dt="2019-07-25T15:52:39.635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McDonald, Sarah (sm9dv)" userId="S::sm9dv@virginia.edu::9e8bfd15-d485-472e-bdd9-a28a60bbc615" providerId="AD" clId="Web-{0D204A83-B042-D5C0-FB00-3D8C43CCFC4F}" dt="2019-07-25T15:52:39.635" v="0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McDonald, Sarah (sm9dv)" userId="S::sm9dv@virginia.edu::9e8bfd15-d485-472e-bdd9-a28a60bbc615" providerId="AD" clId="Web-{0D204A83-B042-D5C0-FB00-3D8C43CCFC4F}" dt="2019-07-25T15:53:04.636" v="2"/>
          <ac:picMkLst>
            <pc:docMk/>
            <pc:sldMk cId="109857222" sldId="256"/>
            <ac:picMk id="4" creationId="{E19F9ED6-AD9E-487C-882F-CEDF43B5B0B3}"/>
          </ac:picMkLst>
        </pc:picChg>
        <pc:picChg chg="add del mod">
          <ac:chgData name="McDonald, Sarah (sm9dv)" userId="S::sm9dv@virginia.edu::9e8bfd15-d485-472e-bdd9-a28a60bbc615" providerId="AD" clId="Web-{0D204A83-B042-D5C0-FB00-3D8C43CCFC4F}" dt="2019-07-25T15:55:45.546" v="6"/>
          <ac:picMkLst>
            <pc:docMk/>
            <pc:sldMk cId="109857222" sldId="256"/>
            <ac:picMk id="6" creationId="{76A4289A-5D32-4DE3-8A6C-67FE9E0D65AF}"/>
          </ac:picMkLst>
        </pc:picChg>
        <pc:picChg chg="add mod">
          <ac:chgData name="McDonald, Sarah (sm9dv)" userId="S::sm9dv@virginia.edu::9e8bfd15-d485-472e-bdd9-a28a60bbc615" providerId="AD" clId="Web-{0D204A83-B042-D5C0-FB00-3D8C43CCFC4F}" dt="2019-07-25T15:55:48.500" v="7"/>
          <ac:picMkLst>
            <pc:docMk/>
            <pc:sldMk cId="109857222" sldId="256"/>
            <ac:picMk id="8" creationId="{DD4075DD-632E-44C0-81FC-A653310AB2A5}"/>
          </ac:picMkLst>
        </pc:picChg>
      </pc:sldChg>
      <pc:sldChg chg="addSp modSp new add del mod setBg">
        <pc:chgData name="McDonald, Sarah (sm9dv)" userId="S::sm9dv@virginia.edu::9e8bfd15-d485-472e-bdd9-a28a60bbc615" providerId="AD" clId="Web-{0D204A83-B042-D5C0-FB00-3D8C43CCFC4F}" dt="2019-07-25T17:47:21.074" v="12"/>
        <pc:sldMkLst>
          <pc:docMk/>
          <pc:sldMk cId="1217208695" sldId="257"/>
        </pc:sldMkLst>
        <pc:picChg chg="add mod">
          <ac:chgData name="McDonald, Sarah (sm9dv)" userId="S::sm9dv@virginia.edu::9e8bfd15-d485-472e-bdd9-a28a60bbc615" providerId="AD" clId="Web-{0D204A83-B042-D5C0-FB00-3D8C43CCFC4F}" dt="2019-07-25T16:22:14.693" v="10"/>
          <ac:picMkLst>
            <pc:docMk/>
            <pc:sldMk cId="1217208695" sldId="257"/>
            <ac:picMk id="2" creationId="{F170F58B-D73C-43A5-A1F5-56F2F5E63E26}"/>
          </ac:picMkLst>
        </pc:picChg>
      </pc:sldChg>
      <pc:sldChg chg="addSp modSp new mod setBg">
        <pc:chgData name="McDonald, Sarah (sm9dv)" userId="S::sm9dv@virginia.edu::9e8bfd15-d485-472e-bdd9-a28a60bbc615" providerId="AD" clId="Web-{0D204A83-B042-D5C0-FB00-3D8C43CCFC4F}" dt="2019-07-25T17:47:37.075" v="15"/>
        <pc:sldMkLst>
          <pc:docMk/>
          <pc:sldMk cId="4210891489" sldId="258"/>
        </pc:sldMkLst>
        <pc:picChg chg="add mod">
          <ac:chgData name="McDonald, Sarah (sm9dv)" userId="S::sm9dv@virginia.edu::9e8bfd15-d485-472e-bdd9-a28a60bbc615" providerId="AD" clId="Web-{0D204A83-B042-D5C0-FB00-3D8C43CCFC4F}" dt="2019-07-25T17:47:37.075" v="15"/>
          <ac:picMkLst>
            <pc:docMk/>
            <pc:sldMk cId="4210891489" sldId="258"/>
            <ac:picMk id="2" creationId="{6F3F2107-502C-410A-8385-9EDEF7C94FA8}"/>
          </ac:picMkLst>
        </pc:picChg>
      </pc:sldChg>
      <pc:sldChg chg="addSp modSp new mod setBg">
        <pc:chgData name="McDonald, Sarah (sm9dv)" userId="S::sm9dv@virginia.edu::9e8bfd15-d485-472e-bdd9-a28a60bbc615" providerId="AD" clId="Web-{0D204A83-B042-D5C0-FB00-3D8C43CCFC4F}" dt="2019-07-25T17:48:00.435" v="18"/>
        <pc:sldMkLst>
          <pc:docMk/>
          <pc:sldMk cId="1660239011" sldId="259"/>
        </pc:sldMkLst>
        <pc:picChg chg="add mod">
          <ac:chgData name="McDonald, Sarah (sm9dv)" userId="S::sm9dv@virginia.edu::9e8bfd15-d485-472e-bdd9-a28a60bbc615" providerId="AD" clId="Web-{0D204A83-B042-D5C0-FB00-3D8C43CCFC4F}" dt="2019-07-25T17:48:00.435" v="18"/>
          <ac:picMkLst>
            <pc:docMk/>
            <pc:sldMk cId="1660239011" sldId="259"/>
            <ac:picMk id="2" creationId="{02C60F5E-0335-4DE1-BA06-614D95627D87}"/>
          </ac:picMkLst>
        </pc:picChg>
      </pc:sldChg>
      <pc:sldChg chg="addSp modSp new mod setBg">
        <pc:chgData name="McDonald, Sarah (sm9dv)" userId="S::sm9dv@virginia.edu::9e8bfd15-d485-472e-bdd9-a28a60bbc615" providerId="AD" clId="Web-{0D204A83-B042-D5C0-FB00-3D8C43CCFC4F}" dt="2019-07-25T17:51:07.879" v="21"/>
        <pc:sldMkLst>
          <pc:docMk/>
          <pc:sldMk cId="2892853810" sldId="260"/>
        </pc:sldMkLst>
        <pc:spChg chg="add">
          <ac:chgData name="McDonald, Sarah (sm9dv)" userId="S::sm9dv@virginia.edu::9e8bfd15-d485-472e-bdd9-a28a60bbc615" providerId="AD" clId="Web-{0D204A83-B042-D5C0-FB00-3D8C43CCFC4F}" dt="2019-07-25T17:51:07.879" v="21"/>
          <ac:spMkLst>
            <pc:docMk/>
            <pc:sldMk cId="2892853810" sldId="260"/>
            <ac:spMk id="7" creationId="{01D0AF59-99C3-4251-AB9A-C966C6AD4400}"/>
          </ac:spMkLst>
        </pc:spChg>
        <pc:spChg chg="add">
          <ac:chgData name="McDonald, Sarah (sm9dv)" userId="S::sm9dv@virginia.edu::9e8bfd15-d485-472e-bdd9-a28a60bbc615" providerId="AD" clId="Web-{0D204A83-B042-D5C0-FB00-3D8C43CCFC4F}" dt="2019-07-25T17:51:07.879" v="21"/>
          <ac:spMkLst>
            <pc:docMk/>
            <pc:sldMk cId="2892853810" sldId="260"/>
            <ac:spMk id="9" creationId="{1855405F-37A2-4869-9154-F8BE3BECE6C3}"/>
          </ac:spMkLst>
        </pc:spChg>
        <pc:picChg chg="add mod">
          <ac:chgData name="McDonald, Sarah (sm9dv)" userId="S::sm9dv@virginia.edu::9e8bfd15-d485-472e-bdd9-a28a60bbc615" providerId="AD" clId="Web-{0D204A83-B042-D5C0-FB00-3D8C43CCFC4F}" dt="2019-07-25T17:51:07.879" v="21"/>
          <ac:picMkLst>
            <pc:docMk/>
            <pc:sldMk cId="2892853810" sldId="260"/>
            <ac:picMk id="2" creationId="{1419C5B5-307F-4A68-912D-0713D9B9C57A}"/>
          </ac:picMkLst>
        </pc:picChg>
      </pc:sldChg>
      <pc:sldChg chg="addSp modSp new mod setBg">
        <pc:chgData name="McDonald, Sarah (sm9dv)" userId="S::sm9dv@virginia.edu::9e8bfd15-d485-472e-bdd9-a28a60bbc615" providerId="AD" clId="Web-{0D204A83-B042-D5C0-FB00-3D8C43CCFC4F}" dt="2019-07-25T17:55:12.591" v="24"/>
        <pc:sldMkLst>
          <pc:docMk/>
          <pc:sldMk cId="3314076570" sldId="261"/>
        </pc:sldMkLst>
        <pc:picChg chg="add mod">
          <ac:chgData name="McDonald, Sarah (sm9dv)" userId="S::sm9dv@virginia.edu::9e8bfd15-d485-472e-bdd9-a28a60bbc615" providerId="AD" clId="Web-{0D204A83-B042-D5C0-FB00-3D8C43CCFC4F}" dt="2019-07-25T17:55:12.591" v="24"/>
          <ac:picMkLst>
            <pc:docMk/>
            <pc:sldMk cId="3314076570" sldId="261"/>
            <ac:picMk id="2" creationId="{51EB8E2F-C29B-47A1-A44C-BA07AAAB0723}"/>
          </ac:picMkLst>
        </pc:picChg>
      </pc:sldChg>
      <pc:sldChg chg="addSp modSp new mod setBg">
        <pc:chgData name="McDonald, Sarah (sm9dv)" userId="S::sm9dv@virginia.edu::9e8bfd15-d485-472e-bdd9-a28a60bbc615" providerId="AD" clId="Web-{0D204A83-B042-D5C0-FB00-3D8C43CCFC4F}" dt="2019-07-25T19:24:24.680" v="29"/>
        <pc:sldMkLst>
          <pc:docMk/>
          <pc:sldMk cId="584490082" sldId="262"/>
        </pc:sldMkLst>
        <pc:picChg chg="add mod">
          <ac:chgData name="McDonald, Sarah (sm9dv)" userId="S::sm9dv@virginia.edu::9e8bfd15-d485-472e-bdd9-a28a60bbc615" providerId="AD" clId="Web-{0D204A83-B042-D5C0-FB00-3D8C43CCFC4F}" dt="2019-07-25T19:24:24.680" v="29"/>
          <ac:picMkLst>
            <pc:docMk/>
            <pc:sldMk cId="584490082" sldId="262"/>
            <ac:picMk id="2" creationId="{0EC068D5-4DCF-43B0-88A8-CE82B2CD9801}"/>
          </ac:picMkLst>
        </pc:picChg>
      </pc:sldChg>
      <pc:sldChg chg="addSp modSp new mod setBg">
        <pc:chgData name="McDonald, Sarah (sm9dv)" userId="S::sm9dv@virginia.edu::9e8bfd15-d485-472e-bdd9-a28a60bbc615" providerId="AD" clId="Web-{0D204A83-B042-D5C0-FB00-3D8C43CCFC4F}" dt="2019-07-25T19:30:48.368" v="31"/>
        <pc:sldMkLst>
          <pc:docMk/>
          <pc:sldMk cId="600601630" sldId="263"/>
        </pc:sldMkLst>
        <pc:picChg chg="add mod">
          <ac:chgData name="McDonald, Sarah (sm9dv)" userId="S::sm9dv@virginia.edu::9e8bfd15-d485-472e-bdd9-a28a60bbc615" providerId="AD" clId="Web-{0D204A83-B042-D5C0-FB00-3D8C43CCFC4F}" dt="2019-07-25T19:30:48.368" v="31"/>
          <ac:picMkLst>
            <pc:docMk/>
            <pc:sldMk cId="600601630" sldId="263"/>
            <ac:picMk id="2" creationId="{BA277390-C9FB-427C-AF20-3FEA245B360E}"/>
          </ac:picMkLst>
        </pc:picChg>
      </pc:sldChg>
    </pc:docChg>
  </pc:docChgLst>
  <pc:docChgLst>
    <pc:chgData name="McDonald, Sarah (sm9dv)" userId="S::sm9dv@virginia.edu::9e8bfd15-d485-472e-bdd9-a28a60bbc615" providerId="AD" clId="Web-{D1B6A740-321D-E6B5-FDA3-4E533716E59F}"/>
    <pc:docChg chg="modSld">
      <pc:chgData name="McDonald, Sarah (sm9dv)" userId="S::sm9dv@virginia.edu::9e8bfd15-d485-472e-bdd9-a28a60bbc615" providerId="AD" clId="Web-{D1B6A740-321D-E6B5-FDA3-4E533716E59F}" dt="2019-07-26T17:28:59.678" v="5"/>
      <pc:docMkLst>
        <pc:docMk/>
      </pc:docMkLst>
      <pc:sldChg chg="addSp delSp modSp">
        <pc:chgData name="McDonald, Sarah (sm9dv)" userId="S::sm9dv@virginia.edu::9e8bfd15-d485-472e-bdd9-a28a60bbc615" providerId="AD" clId="Web-{D1B6A740-321D-E6B5-FDA3-4E533716E59F}" dt="2019-07-26T17:28:28.709" v="2"/>
        <pc:sldMkLst>
          <pc:docMk/>
          <pc:sldMk cId="3547829621" sldId="274"/>
        </pc:sldMkLst>
        <pc:picChg chg="del">
          <ac:chgData name="McDonald, Sarah (sm9dv)" userId="S::sm9dv@virginia.edu::9e8bfd15-d485-472e-bdd9-a28a60bbc615" providerId="AD" clId="Web-{D1B6A740-321D-E6B5-FDA3-4E533716E59F}" dt="2019-07-26T17:28:25.959" v="0"/>
          <ac:picMkLst>
            <pc:docMk/>
            <pc:sldMk cId="3547829621" sldId="274"/>
            <ac:picMk id="2" creationId="{127A58AA-EF0B-482A-A166-9C3CB8315114}"/>
          </ac:picMkLst>
        </pc:picChg>
        <pc:picChg chg="add mod">
          <ac:chgData name="McDonald, Sarah (sm9dv)" userId="S::sm9dv@virginia.edu::9e8bfd15-d485-472e-bdd9-a28a60bbc615" providerId="AD" clId="Web-{D1B6A740-321D-E6B5-FDA3-4E533716E59F}" dt="2019-07-26T17:28:28.709" v="2"/>
          <ac:picMkLst>
            <pc:docMk/>
            <pc:sldMk cId="3547829621" sldId="274"/>
            <ac:picMk id="3" creationId="{A8BD55E1-DED7-474C-935E-575B71282CB9}"/>
          </ac:picMkLst>
        </pc:picChg>
      </pc:sldChg>
      <pc:sldChg chg="addSp delSp modSp">
        <pc:chgData name="McDonald, Sarah (sm9dv)" userId="S::sm9dv@virginia.edu::9e8bfd15-d485-472e-bdd9-a28a60bbc615" providerId="AD" clId="Web-{D1B6A740-321D-E6B5-FDA3-4E533716E59F}" dt="2019-07-26T17:28:59.678" v="5"/>
        <pc:sldMkLst>
          <pc:docMk/>
          <pc:sldMk cId="1870038585" sldId="275"/>
        </pc:sldMkLst>
        <pc:spChg chg="add">
          <ac:chgData name="McDonald, Sarah (sm9dv)" userId="S::sm9dv@virginia.edu::9e8bfd15-d485-472e-bdd9-a28a60bbc615" providerId="AD" clId="Web-{D1B6A740-321D-E6B5-FDA3-4E533716E59F}" dt="2019-07-26T17:28:59.678" v="5"/>
          <ac:spMkLst>
            <pc:docMk/>
            <pc:sldMk cId="1870038585" sldId="275"/>
            <ac:spMk id="8" creationId="{01D0AF59-99C3-4251-AB9A-C966C6AD4400}"/>
          </ac:spMkLst>
        </pc:spChg>
        <pc:spChg chg="add">
          <ac:chgData name="McDonald, Sarah (sm9dv)" userId="S::sm9dv@virginia.edu::9e8bfd15-d485-472e-bdd9-a28a60bbc615" providerId="AD" clId="Web-{D1B6A740-321D-E6B5-FDA3-4E533716E59F}" dt="2019-07-26T17:28:59.678" v="5"/>
          <ac:spMkLst>
            <pc:docMk/>
            <pc:sldMk cId="1870038585" sldId="275"/>
            <ac:spMk id="10" creationId="{1855405F-37A2-4869-9154-F8BE3BECE6C3}"/>
          </ac:spMkLst>
        </pc:spChg>
        <pc:picChg chg="del">
          <ac:chgData name="McDonald, Sarah (sm9dv)" userId="S::sm9dv@virginia.edu::9e8bfd15-d485-472e-bdd9-a28a60bbc615" providerId="AD" clId="Web-{D1B6A740-321D-E6B5-FDA3-4E533716E59F}" dt="2019-07-26T17:28:31.412" v="3"/>
          <ac:picMkLst>
            <pc:docMk/>
            <pc:sldMk cId="1870038585" sldId="275"/>
            <ac:picMk id="2" creationId="{8B8483EB-BFFC-4C0F-BF61-D721B19BE844}"/>
          </ac:picMkLst>
        </pc:picChg>
        <pc:picChg chg="add mod">
          <ac:chgData name="McDonald, Sarah (sm9dv)" userId="S::sm9dv@virginia.edu::9e8bfd15-d485-472e-bdd9-a28a60bbc615" providerId="AD" clId="Web-{D1B6A740-321D-E6B5-FDA3-4E533716E59F}" dt="2019-07-26T17:28:59.678" v="5"/>
          <ac:picMkLst>
            <pc:docMk/>
            <pc:sldMk cId="1870038585" sldId="275"/>
            <ac:picMk id="3" creationId="{E06893BF-7632-42DA-8292-6381870398AD}"/>
          </ac:picMkLst>
        </pc:picChg>
      </pc:sldChg>
    </pc:docChg>
  </pc:docChgLst>
  <pc:docChgLst>
    <pc:chgData name="McDonald, Sarah (sm9dv)" userId="S::sm9dv@virginia.edu::9e8bfd15-d485-472e-bdd9-a28a60bbc615" providerId="AD" clId="Web-{B78B8C93-3B3B-8838-1232-EADAA1A02C52}"/>
    <pc:docChg chg="addSld modSld">
      <pc:chgData name="McDonald, Sarah (sm9dv)" userId="S::sm9dv@virginia.edu::9e8bfd15-d485-472e-bdd9-a28a60bbc615" providerId="AD" clId="Web-{B78B8C93-3B3B-8838-1232-EADAA1A02C52}" dt="2019-07-26T16:02:14.997" v="14"/>
      <pc:docMkLst>
        <pc:docMk/>
      </pc:docMkLst>
      <pc:sldChg chg="addSp delSp modSp">
        <pc:chgData name="McDonald, Sarah (sm9dv)" userId="S::sm9dv@virginia.edu::9e8bfd15-d485-472e-bdd9-a28a60bbc615" providerId="AD" clId="Web-{B78B8C93-3B3B-8838-1232-EADAA1A02C52}" dt="2019-07-26T15:37:18.761" v="5"/>
        <pc:sldMkLst>
          <pc:docMk/>
          <pc:sldMk cId="1754919505" sldId="266"/>
        </pc:sldMkLst>
        <pc:picChg chg="del">
          <ac:chgData name="McDonald, Sarah (sm9dv)" userId="S::sm9dv@virginia.edu::9e8bfd15-d485-472e-bdd9-a28a60bbc615" providerId="AD" clId="Web-{B78B8C93-3B3B-8838-1232-EADAA1A02C52}" dt="2019-07-26T15:36:11.087" v="0"/>
          <ac:picMkLst>
            <pc:docMk/>
            <pc:sldMk cId="1754919505" sldId="266"/>
            <ac:picMk id="2" creationId="{8880CDBE-DF4C-464C-848C-C30F057D3155}"/>
          </ac:picMkLst>
        </pc:picChg>
        <pc:picChg chg="add mod">
          <ac:chgData name="McDonald, Sarah (sm9dv)" userId="S::sm9dv@virginia.edu::9e8bfd15-d485-472e-bdd9-a28a60bbc615" providerId="AD" clId="Web-{B78B8C93-3B3B-8838-1232-EADAA1A02C52}" dt="2019-07-26T15:37:18.761" v="5"/>
          <ac:picMkLst>
            <pc:docMk/>
            <pc:sldMk cId="1754919505" sldId="266"/>
            <ac:picMk id="3" creationId="{7C771DF5-F023-4AF0-A22E-119F4EFE11FE}"/>
          </ac:picMkLst>
        </pc:picChg>
      </pc:sldChg>
      <pc:sldChg chg="addSp delSp modSp">
        <pc:chgData name="McDonald, Sarah (sm9dv)" userId="S::sm9dv@virginia.edu::9e8bfd15-d485-472e-bdd9-a28a60bbc615" providerId="AD" clId="Web-{B78B8C93-3B3B-8838-1232-EADAA1A02C52}" dt="2019-07-26T15:36:42.525" v="3"/>
        <pc:sldMkLst>
          <pc:docMk/>
          <pc:sldMk cId="3668962867" sldId="267"/>
        </pc:sldMkLst>
        <pc:picChg chg="del">
          <ac:chgData name="McDonald, Sarah (sm9dv)" userId="S::sm9dv@virginia.edu::9e8bfd15-d485-472e-bdd9-a28a60bbc615" providerId="AD" clId="Web-{B78B8C93-3B3B-8838-1232-EADAA1A02C52}" dt="2019-07-26T15:36:15.181" v="1"/>
          <ac:picMkLst>
            <pc:docMk/>
            <pc:sldMk cId="3668962867" sldId="267"/>
            <ac:picMk id="2" creationId="{69178883-214D-44C7-866D-147B46DCE82D}"/>
          </ac:picMkLst>
        </pc:picChg>
        <pc:picChg chg="add mod">
          <ac:chgData name="McDonald, Sarah (sm9dv)" userId="S::sm9dv@virginia.edu::9e8bfd15-d485-472e-bdd9-a28a60bbc615" providerId="AD" clId="Web-{B78B8C93-3B3B-8838-1232-EADAA1A02C52}" dt="2019-07-26T15:36:42.525" v="3"/>
          <ac:picMkLst>
            <pc:docMk/>
            <pc:sldMk cId="3668962867" sldId="267"/>
            <ac:picMk id="3" creationId="{0FE1B64D-250E-40C5-8779-DFFD00D4CA5D}"/>
          </ac:picMkLst>
        </pc:picChg>
      </pc:sldChg>
      <pc:sldChg chg="addSp modSp new mod setBg">
        <pc:chgData name="McDonald, Sarah (sm9dv)" userId="S::sm9dv@virginia.edu::9e8bfd15-d485-472e-bdd9-a28a60bbc615" providerId="AD" clId="Web-{B78B8C93-3B3B-8838-1232-EADAA1A02C52}" dt="2019-07-26T15:45:10.103" v="8"/>
        <pc:sldMkLst>
          <pc:docMk/>
          <pc:sldMk cId="1051146922" sldId="273"/>
        </pc:sldMkLst>
        <pc:picChg chg="add mod">
          <ac:chgData name="McDonald, Sarah (sm9dv)" userId="S::sm9dv@virginia.edu::9e8bfd15-d485-472e-bdd9-a28a60bbc615" providerId="AD" clId="Web-{B78B8C93-3B3B-8838-1232-EADAA1A02C52}" dt="2019-07-26T15:45:10.103" v="8"/>
          <ac:picMkLst>
            <pc:docMk/>
            <pc:sldMk cId="1051146922" sldId="273"/>
            <ac:picMk id="2" creationId="{DAEFB140-4539-4902-B7D3-34B694738B27}"/>
          </ac:picMkLst>
        </pc:picChg>
      </pc:sldChg>
      <pc:sldChg chg="addSp modSp new mod setBg">
        <pc:chgData name="McDonald, Sarah (sm9dv)" userId="S::sm9dv@virginia.edu::9e8bfd15-d485-472e-bdd9-a28a60bbc615" providerId="AD" clId="Web-{B78B8C93-3B3B-8838-1232-EADAA1A02C52}" dt="2019-07-26T16:01:02.447" v="11"/>
        <pc:sldMkLst>
          <pc:docMk/>
          <pc:sldMk cId="3547829621" sldId="274"/>
        </pc:sldMkLst>
        <pc:picChg chg="add mod">
          <ac:chgData name="McDonald, Sarah (sm9dv)" userId="S::sm9dv@virginia.edu::9e8bfd15-d485-472e-bdd9-a28a60bbc615" providerId="AD" clId="Web-{B78B8C93-3B3B-8838-1232-EADAA1A02C52}" dt="2019-07-26T16:01:02.447" v="11"/>
          <ac:picMkLst>
            <pc:docMk/>
            <pc:sldMk cId="3547829621" sldId="274"/>
            <ac:picMk id="2" creationId="{127A58AA-EF0B-482A-A166-9C3CB8315114}"/>
          </ac:picMkLst>
        </pc:picChg>
      </pc:sldChg>
      <pc:sldChg chg="addSp modSp new mod setBg">
        <pc:chgData name="McDonald, Sarah (sm9dv)" userId="S::sm9dv@virginia.edu::9e8bfd15-d485-472e-bdd9-a28a60bbc615" providerId="AD" clId="Web-{B78B8C93-3B3B-8838-1232-EADAA1A02C52}" dt="2019-07-26T16:02:14.997" v="14"/>
        <pc:sldMkLst>
          <pc:docMk/>
          <pc:sldMk cId="1870038585" sldId="275"/>
        </pc:sldMkLst>
        <pc:picChg chg="add mod">
          <ac:chgData name="McDonald, Sarah (sm9dv)" userId="S::sm9dv@virginia.edu::9e8bfd15-d485-472e-bdd9-a28a60bbc615" providerId="AD" clId="Web-{B78B8C93-3B3B-8838-1232-EADAA1A02C52}" dt="2019-07-26T16:02:14.997" v="14"/>
          <ac:picMkLst>
            <pc:docMk/>
            <pc:sldMk cId="1870038585" sldId="275"/>
            <ac:picMk id="2" creationId="{8B8483EB-BFFC-4C0F-BF61-D721B19BE844}"/>
          </ac:picMkLst>
        </pc:picChg>
      </pc:sldChg>
    </pc:docChg>
  </pc:docChgLst>
  <pc:docChgLst>
    <pc:chgData name="McDonald, Sarah (sm9dv)" userId="S::sm9dv@virginia.edu::9e8bfd15-d485-472e-bdd9-a28a60bbc615" providerId="AD" clId="Web-{CAAB788E-8FFA-FC57-C60F-227F594C2793}"/>
    <pc:docChg chg="addSld delSld modSld sldOrd">
      <pc:chgData name="McDonald, Sarah (sm9dv)" userId="S::sm9dv@virginia.edu::9e8bfd15-d485-472e-bdd9-a28a60bbc615" providerId="AD" clId="Web-{CAAB788E-8FFA-FC57-C60F-227F594C2793}" dt="2019-07-25T20:48:00.609" v="36"/>
      <pc:docMkLst>
        <pc:docMk/>
      </pc:docMkLst>
      <pc:sldChg chg="del">
        <pc:chgData name="McDonald, Sarah (sm9dv)" userId="S::sm9dv@virginia.edu::9e8bfd15-d485-472e-bdd9-a28a60bbc615" providerId="AD" clId="Web-{CAAB788E-8FFA-FC57-C60F-227F594C2793}" dt="2019-07-25T19:37:30.963" v="0"/>
        <pc:sldMkLst>
          <pc:docMk/>
          <pc:sldMk cId="109857222" sldId="256"/>
        </pc:sldMkLst>
      </pc:sldChg>
      <pc:sldChg chg="del">
        <pc:chgData name="McDonald, Sarah (sm9dv)" userId="S::sm9dv@virginia.edu::9e8bfd15-d485-472e-bdd9-a28a60bbc615" providerId="AD" clId="Web-{CAAB788E-8FFA-FC57-C60F-227F594C2793}" dt="2019-07-25T19:37:34.994" v="1"/>
        <pc:sldMkLst>
          <pc:docMk/>
          <pc:sldMk cId="1217208695" sldId="257"/>
        </pc:sldMkLst>
      </pc:sldChg>
      <pc:sldChg chg="ord">
        <pc:chgData name="McDonald, Sarah (sm9dv)" userId="S::sm9dv@virginia.edu::9e8bfd15-d485-472e-bdd9-a28a60bbc615" providerId="AD" clId="Web-{CAAB788E-8FFA-FC57-C60F-227F594C2793}" dt="2019-07-25T19:38:20.683" v="2"/>
        <pc:sldMkLst>
          <pc:docMk/>
          <pc:sldMk cId="4210891489" sldId="258"/>
        </pc:sldMkLst>
      </pc:sldChg>
      <pc:sldChg chg="addSp delSp modSp">
        <pc:chgData name="McDonald, Sarah (sm9dv)" userId="S::sm9dv@virginia.edu::9e8bfd15-d485-472e-bdd9-a28a60bbc615" providerId="AD" clId="Web-{CAAB788E-8FFA-FC57-C60F-227F594C2793}" dt="2019-07-25T19:52:32.039" v="5"/>
        <pc:sldMkLst>
          <pc:docMk/>
          <pc:sldMk cId="584490082" sldId="262"/>
        </pc:sldMkLst>
        <pc:picChg chg="del">
          <ac:chgData name="McDonald, Sarah (sm9dv)" userId="S::sm9dv@virginia.edu::9e8bfd15-d485-472e-bdd9-a28a60bbc615" providerId="AD" clId="Web-{CAAB788E-8FFA-FC57-C60F-227F594C2793}" dt="2019-07-25T19:52:26.852" v="4"/>
          <ac:picMkLst>
            <pc:docMk/>
            <pc:sldMk cId="584490082" sldId="262"/>
            <ac:picMk id="2" creationId="{0EC068D5-4DCF-43B0-88A8-CE82B2CD9801}"/>
          </ac:picMkLst>
        </pc:picChg>
        <pc:picChg chg="add mod">
          <ac:chgData name="McDonald, Sarah (sm9dv)" userId="S::sm9dv@virginia.edu::9e8bfd15-d485-472e-bdd9-a28a60bbc615" providerId="AD" clId="Web-{CAAB788E-8FFA-FC57-C60F-227F594C2793}" dt="2019-07-25T19:52:32.039" v="5"/>
          <ac:picMkLst>
            <pc:docMk/>
            <pc:sldMk cId="584490082" sldId="262"/>
            <ac:picMk id="3" creationId="{654E03FE-423A-4202-AFF9-C87F59B39494}"/>
          </ac:picMkLst>
        </pc:picChg>
      </pc:sldChg>
      <pc:sldChg chg="addSp delSp modSp">
        <pc:chgData name="McDonald, Sarah (sm9dv)" userId="S::sm9dv@virginia.edu::9e8bfd15-d485-472e-bdd9-a28a60bbc615" providerId="AD" clId="Web-{CAAB788E-8FFA-FC57-C60F-227F594C2793}" dt="2019-07-25T19:52:53.149" v="9"/>
        <pc:sldMkLst>
          <pc:docMk/>
          <pc:sldMk cId="600601630" sldId="263"/>
        </pc:sldMkLst>
        <pc:picChg chg="del">
          <ac:chgData name="McDonald, Sarah (sm9dv)" userId="S::sm9dv@virginia.edu::9e8bfd15-d485-472e-bdd9-a28a60bbc615" providerId="AD" clId="Web-{CAAB788E-8FFA-FC57-C60F-227F594C2793}" dt="2019-07-25T19:52:35.602" v="6"/>
          <ac:picMkLst>
            <pc:docMk/>
            <pc:sldMk cId="600601630" sldId="263"/>
            <ac:picMk id="2" creationId="{BA277390-C9FB-427C-AF20-3FEA245B360E}"/>
          </ac:picMkLst>
        </pc:picChg>
        <pc:picChg chg="add mod">
          <ac:chgData name="McDonald, Sarah (sm9dv)" userId="S::sm9dv@virginia.edu::9e8bfd15-d485-472e-bdd9-a28a60bbc615" providerId="AD" clId="Web-{CAAB788E-8FFA-FC57-C60F-227F594C2793}" dt="2019-07-25T19:52:53.149" v="9"/>
          <ac:picMkLst>
            <pc:docMk/>
            <pc:sldMk cId="600601630" sldId="263"/>
            <ac:picMk id="3" creationId="{AFB2A269-DBEC-4C19-8739-937A4F142AF7}"/>
          </ac:picMkLst>
        </pc:picChg>
      </pc:sldChg>
      <pc:sldChg chg="addSp modSp new mod setBg">
        <pc:chgData name="McDonald, Sarah (sm9dv)" userId="S::sm9dv@virginia.edu::9e8bfd15-d485-472e-bdd9-a28a60bbc615" providerId="AD" clId="Web-{CAAB788E-8FFA-FC57-C60F-227F594C2793}" dt="2019-07-25T19:53:58.869" v="12"/>
        <pc:sldMkLst>
          <pc:docMk/>
          <pc:sldMk cId="1426203796" sldId="264"/>
        </pc:sldMkLst>
        <pc:picChg chg="add mod">
          <ac:chgData name="McDonald, Sarah (sm9dv)" userId="S::sm9dv@virginia.edu::9e8bfd15-d485-472e-bdd9-a28a60bbc615" providerId="AD" clId="Web-{CAAB788E-8FFA-FC57-C60F-227F594C2793}" dt="2019-07-25T19:53:58.869" v="12"/>
          <ac:picMkLst>
            <pc:docMk/>
            <pc:sldMk cId="1426203796" sldId="264"/>
            <ac:picMk id="2" creationId="{AD04E1A8-488D-4F91-AE27-7072D7A8B778}"/>
          </ac:picMkLst>
        </pc:picChg>
      </pc:sldChg>
      <pc:sldChg chg="addSp modSp new mod setBg">
        <pc:chgData name="McDonald, Sarah (sm9dv)" userId="S::sm9dv@virginia.edu::9e8bfd15-d485-472e-bdd9-a28a60bbc615" providerId="AD" clId="Web-{CAAB788E-8FFA-FC57-C60F-227F594C2793}" dt="2019-07-25T19:55:45.448" v="15"/>
        <pc:sldMkLst>
          <pc:docMk/>
          <pc:sldMk cId="3158238647" sldId="265"/>
        </pc:sldMkLst>
        <pc:picChg chg="add mod">
          <ac:chgData name="McDonald, Sarah (sm9dv)" userId="S::sm9dv@virginia.edu::9e8bfd15-d485-472e-bdd9-a28a60bbc615" providerId="AD" clId="Web-{CAAB788E-8FFA-FC57-C60F-227F594C2793}" dt="2019-07-25T19:55:45.448" v="15"/>
          <ac:picMkLst>
            <pc:docMk/>
            <pc:sldMk cId="3158238647" sldId="265"/>
            <ac:picMk id="2" creationId="{32898E17-1181-4163-A28B-64086BADDE84}"/>
          </ac:picMkLst>
        </pc:picChg>
      </pc:sldChg>
      <pc:sldChg chg="addSp modSp new mod setBg">
        <pc:chgData name="McDonald, Sarah (sm9dv)" userId="S::sm9dv@virginia.edu::9e8bfd15-d485-472e-bdd9-a28a60bbc615" providerId="AD" clId="Web-{CAAB788E-8FFA-FC57-C60F-227F594C2793}" dt="2019-07-25T20:21:06.589" v="18"/>
        <pc:sldMkLst>
          <pc:docMk/>
          <pc:sldMk cId="1754919505" sldId="266"/>
        </pc:sldMkLst>
        <pc:picChg chg="add mod">
          <ac:chgData name="McDonald, Sarah (sm9dv)" userId="S::sm9dv@virginia.edu::9e8bfd15-d485-472e-bdd9-a28a60bbc615" providerId="AD" clId="Web-{CAAB788E-8FFA-FC57-C60F-227F594C2793}" dt="2019-07-25T20:21:06.589" v="18"/>
          <ac:picMkLst>
            <pc:docMk/>
            <pc:sldMk cId="1754919505" sldId="266"/>
            <ac:picMk id="2" creationId="{8880CDBE-DF4C-464C-848C-C30F057D3155}"/>
          </ac:picMkLst>
        </pc:picChg>
      </pc:sldChg>
      <pc:sldChg chg="addSp modSp new mod setBg">
        <pc:chgData name="McDonald, Sarah (sm9dv)" userId="S::sm9dv@virginia.edu::9e8bfd15-d485-472e-bdd9-a28a60bbc615" providerId="AD" clId="Web-{CAAB788E-8FFA-FC57-C60F-227F594C2793}" dt="2019-07-25T20:22:29.183" v="21"/>
        <pc:sldMkLst>
          <pc:docMk/>
          <pc:sldMk cId="3668962867" sldId="267"/>
        </pc:sldMkLst>
        <pc:picChg chg="add mod">
          <ac:chgData name="McDonald, Sarah (sm9dv)" userId="S::sm9dv@virginia.edu::9e8bfd15-d485-472e-bdd9-a28a60bbc615" providerId="AD" clId="Web-{CAAB788E-8FFA-FC57-C60F-227F594C2793}" dt="2019-07-25T20:22:29.183" v="21"/>
          <ac:picMkLst>
            <pc:docMk/>
            <pc:sldMk cId="3668962867" sldId="267"/>
            <ac:picMk id="2" creationId="{69178883-214D-44C7-866D-147B46DCE82D}"/>
          </ac:picMkLst>
        </pc:picChg>
      </pc:sldChg>
      <pc:sldChg chg="addSp modSp new mod setBg">
        <pc:chgData name="McDonald, Sarah (sm9dv)" userId="S::sm9dv@virginia.edu::9e8bfd15-d485-472e-bdd9-a28a60bbc615" providerId="AD" clId="Web-{CAAB788E-8FFA-FC57-C60F-227F594C2793}" dt="2019-07-25T20:28:11.981" v="24"/>
        <pc:sldMkLst>
          <pc:docMk/>
          <pc:sldMk cId="3273165597" sldId="268"/>
        </pc:sldMkLst>
        <pc:picChg chg="add mod">
          <ac:chgData name="McDonald, Sarah (sm9dv)" userId="S::sm9dv@virginia.edu::9e8bfd15-d485-472e-bdd9-a28a60bbc615" providerId="AD" clId="Web-{CAAB788E-8FFA-FC57-C60F-227F594C2793}" dt="2019-07-25T20:28:11.981" v="24"/>
          <ac:picMkLst>
            <pc:docMk/>
            <pc:sldMk cId="3273165597" sldId="268"/>
            <ac:picMk id="2" creationId="{0A9D4F0C-17CA-42C5-A608-5DE6B49698C8}"/>
          </ac:picMkLst>
        </pc:picChg>
      </pc:sldChg>
      <pc:sldChg chg="addSp modSp new mod setBg">
        <pc:chgData name="McDonald, Sarah (sm9dv)" userId="S::sm9dv@virginia.edu::9e8bfd15-d485-472e-bdd9-a28a60bbc615" providerId="AD" clId="Web-{CAAB788E-8FFA-FC57-C60F-227F594C2793}" dt="2019-07-25T20:28:55.637" v="27"/>
        <pc:sldMkLst>
          <pc:docMk/>
          <pc:sldMk cId="1729773546" sldId="269"/>
        </pc:sldMkLst>
        <pc:picChg chg="add mod">
          <ac:chgData name="McDonald, Sarah (sm9dv)" userId="S::sm9dv@virginia.edu::9e8bfd15-d485-472e-bdd9-a28a60bbc615" providerId="AD" clId="Web-{CAAB788E-8FFA-FC57-C60F-227F594C2793}" dt="2019-07-25T20:28:55.637" v="27"/>
          <ac:picMkLst>
            <pc:docMk/>
            <pc:sldMk cId="1729773546" sldId="269"/>
            <ac:picMk id="2" creationId="{D1348070-88DD-47FF-A132-4B7A126A9D8A}"/>
          </ac:picMkLst>
        </pc:picChg>
      </pc:sldChg>
      <pc:sldChg chg="addSp modSp new mod setBg">
        <pc:chgData name="McDonald, Sarah (sm9dv)" userId="S::sm9dv@virginia.edu::9e8bfd15-d485-472e-bdd9-a28a60bbc615" providerId="AD" clId="Web-{CAAB788E-8FFA-FC57-C60F-227F594C2793}" dt="2019-07-25T20:39:51.357" v="30"/>
        <pc:sldMkLst>
          <pc:docMk/>
          <pc:sldMk cId="378237028" sldId="270"/>
        </pc:sldMkLst>
        <pc:picChg chg="add mod">
          <ac:chgData name="McDonald, Sarah (sm9dv)" userId="S::sm9dv@virginia.edu::9e8bfd15-d485-472e-bdd9-a28a60bbc615" providerId="AD" clId="Web-{CAAB788E-8FFA-FC57-C60F-227F594C2793}" dt="2019-07-25T20:39:51.357" v="30"/>
          <ac:picMkLst>
            <pc:docMk/>
            <pc:sldMk cId="378237028" sldId="270"/>
            <ac:picMk id="2" creationId="{138B0DDC-B73E-49D7-A2A0-1F6F52D1F898}"/>
          </ac:picMkLst>
        </pc:picChg>
      </pc:sldChg>
      <pc:sldChg chg="addSp modSp new mod setBg">
        <pc:chgData name="McDonald, Sarah (sm9dv)" userId="S::sm9dv@virginia.edu::9e8bfd15-d485-472e-bdd9-a28a60bbc615" providerId="AD" clId="Web-{CAAB788E-8FFA-FC57-C60F-227F594C2793}" dt="2019-07-25T20:40:55.686" v="33"/>
        <pc:sldMkLst>
          <pc:docMk/>
          <pc:sldMk cId="609563287" sldId="271"/>
        </pc:sldMkLst>
        <pc:picChg chg="add mod">
          <ac:chgData name="McDonald, Sarah (sm9dv)" userId="S::sm9dv@virginia.edu::9e8bfd15-d485-472e-bdd9-a28a60bbc615" providerId="AD" clId="Web-{CAAB788E-8FFA-FC57-C60F-227F594C2793}" dt="2019-07-25T20:40:55.686" v="33"/>
          <ac:picMkLst>
            <pc:docMk/>
            <pc:sldMk cId="609563287" sldId="271"/>
            <ac:picMk id="2" creationId="{FFC38E53-F12E-4CB2-BCDE-0AD6A2333400}"/>
          </ac:picMkLst>
        </pc:picChg>
      </pc:sldChg>
      <pc:sldChg chg="addSp modSp new mod setBg">
        <pc:chgData name="McDonald, Sarah (sm9dv)" userId="S::sm9dv@virginia.edu::9e8bfd15-d485-472e-bdd9-a28a60bbc615" providerId="AD" clId="Web-{CAAB788E-8FFA-FC57-C60F-227F594C2793}" dt="2019-07-25T20:48:00.609" v="36"/>
        <pc:sldMkLst>
          <pc:docMk/>
          <pc:sldMk cId="3997858034" sldId="272"/>
        </pc:sldMkLst>
        <pc:picChg chg="add mod">
          <ac:chgData name="McDonald, Sarah (sm9dv)" userId="S::sm9dv@virginia.edu::9e8bfd15-d485-472e-bdd9-a28a60bbc615" providerId="AD" clId="Web-{CAAB788E-8FFA-FC57-C60F-227F594C2793}" dt="2019-07-25T20:48:00.609" v="36"/>
          <ac:picMkLst>
            <pc:docMk/>
            <pc:sldMk cId="3997858034" sldId="272"/>
            <ac:picMk id="2" creationId="{DD0634DB-CD6D-4887-87F5-84304528C55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C60F5E-0335-4DE1-BA06-614D9562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39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FE1B64D-250E-40C5-8779-DFFD00D4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6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348070-88DD-47FF-A132-4B7A126A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7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9D4F0C-17CA-42C5-A608-5DE6B496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6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8B0DDC-B73E-49D7-A2A0-1F6F52D1F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C38E53-F12E-4CB2-BCDE-0AD6A2333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6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DD0634DB-CD6D-4887-87F5-84304528C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5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AEFB140-4539-4902-B7D3-34B69473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4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06893BF-7632-42DA-8292-63818703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3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8BD55E1-DED7-474C-935E-575B7128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8" y="643466"/>
            <a:ext cx="837754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2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F2107-502C-410A-8385-9EDEF7C94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9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419C5B5-307F-4A68-912D-0713D9B9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5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B8E2F-C29B-47A1-A44C-BA07AAAB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54E03FE-423A-4202-AFF9-C87F59B3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90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FB2A269-DBEC-4C19-8739-937A4F14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0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04E1A8-488D-4F91-AE27-7072D7A8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0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898E17-1181-4163-A28B-64086BAD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C771DF5-F023-4AF0-A22E-119F4EFE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1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C888BA56-6CA6-4617-8ADC-B0F04F28A755}"/>
</file>

<file path=customXml/itemProps2.xml><?xml version="1.0" encoding="utf-8"?>
<ds:datastoreItem xmlns:ds="http://schemas.openxmlformats.org/officeDocument/2006/customXml" ds:itemID="{747B48C2-07E1-4EAC-BA37-4351D009C3E1}"/>
</file>

<file path=customXml/itemProps3.xml><?xml version="1.0" encoding="utf-8"?>
<ds:datastoreItem xmlns:ds="http://schemas.openxmlformats.org/officeDocument/2006/customXml" ds:itemID="{F39056DC-CB11-4325-A2C7-5913482E353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90</cp:revision>
  <dcterms:created xsi:type="dcterms:W3CDTF">2013-07-15T20:26:40Z</dcterms:created>
  <dcterms:modified xsi:type="dcterms:W3CDTF">2019-07-26T17:29:02Z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